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4332" y="-41812"/>
            <a:ext cx="18420047" cy="10285714"/>
            <a:chOff x="-134332" y="-41812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4332" y="-41812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357" y="2445548"/>
            <a:ext cx="5506908" cy="36871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9479" y="6652176"/>
            <a:ext cx="2517509" cy="8507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914" y="470408"/>
            <a:ext cx="1587582" cy="4174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27508" y="4446604"/>
            <a:ext cx="6038894" cy="3846816"/>
            <a:chOff x="10627508" y="4446604"/>
            <a:chExt cx="6038894" cy="3846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7508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6402" y="4446604"/>
            <a:ext cx="1619312" cy="3846816"/>
            <a:chOff x="16666402" y="4446604"/>
            <a:chExt cx="1619312" cy="38468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402" y="4446604"/>
              <a:ext cx="1619312" cy="3846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7148" y="4431271"/>
            <a:ext cx="6943836" cy="195161"/>
            <a:chOff x="11437148" y="4431271"/>
            <a:chExt cx="6943836" cy="195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4728" y="4419526"/>
              <a:ext cx="1482472" cy="25880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8114" y="4419526"/>
              <a:ext cx="1650493" cy="25880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2561" y="4406876"/>
              <a:ext cx="301374" cy="28184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23155" y="4406876"/>
              <a:ext cx="305277" cy="279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6365" y="8094003"/>
            <a:ext cx="6102514" cy="146269"/>
            <a:chOff x="11286365" y="8094003"/>
            <a:chExt cx="6102514" cy="146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19898" y="8056060"/>
              <a:ext cx="115809" cy="222155"/>
              <a:chOff x="17219898" y="8056060"/>
              <a:chExt cx="115809" cy="22215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721989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39538" y="8056060"/>
              <a:ext cx="115809" cy="222155"/>
              <a:chOff x="11339538" y="8056060"/>
              <a:chExt cx="115809" cy="2221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133953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01553" y="8056060"/>
              <a:ext cx="115809" cy="222155"/>
              <a:chOff x="15601553" y="8056060"/>
              <a:chExt cx="115809" cy="2221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5601553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57492" y="8094003"/>
              <a:ext cx="84302" cy="146269"/>
              <a:chOff x="13657492" y="8094003"/>
              <a:chExt cx="84302" cy="1462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57492" y="8094003"/>
                <a:ext cx="84302" cy="1462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52452" y="6362346"/>
            <a:ext cx="631505" cy="163047"/>
            <a:chOff x="1152452" y="6362346"/>
            <a:chExt cx="631505" cy="1630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2452" y="6362346"/>
              <a:ext cx="631505" cy="16304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5306" y="7426154"/>
            <a:ext cx="4681394" cy="12544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78817" y="475262"/>
            <a:ext cx="1191910" cy="374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7925" y="-84713"/>
            <a:ext cx="6611139" cy="10455141"/>
            <a:chOff x="-267925" y="-84713"/>
            <a:chExt cx="6611139" cy="10455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37534" y="-5276324"/>
              <a:ext cx="13222277" cy="209102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925" y="-84713"/>
              <a:ext cx="6611139" cy="104551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504" y="1259518"/>
            <a:ext cx="5227542" cy="20439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99346" y="4356203"/>
            <a:ext cx="980529" cy="792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6563" y="5019039"/>
            <a:ext cx="4369883" cy="12793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85335" y="4434303"/>
            <a:ext cx="909121" cy="7922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11430" y="5019039"/>
            <a:ext cx="4495802" cy="9136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62121" y="6935123"/>
            <a:ext cx="921411" cy="7922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16563" y="7597963"/>
            <a:ext cx="3624887" cy="9136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2279" y="3838075"/>
            <a:ext cx="10161232" cy="126322"/>
            <a:chOff x="6962279" y="3838075"/>
            <a:chExt cx="10161232" cy="126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2279" y="3838075"/>
              <a:ext cx="10161232" cy="1263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09288" y="6935123"/>
            <a:ext cx="994768" cy="7922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11430" y="7597963"/>
            <a:ext cx="3706483" cy="9136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117977"/>
            <a:ext cx="12584820" cy="8715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0526" y="1186395"/>
            <a:ext cx="6835204" cy="8787492"/>
            <a:chOff x="2030526" y="1186395"/>
            <a:chExt cx="6835204" cy="87874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526" y="1186395"/>
              <a:ext cx="6835204" cy="8787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65730" y="1186395"/>
            <a:ext cx="7044366" cy="8787492"/>
            <a:chOff x="8865730" y="1186395"/>
            <a:chExt cx="7044366" cy="87874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65730" y="1186395"/>
              <a:ext cx="7044366" cy="8787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117977"/>
            <a:ext cx="12584820" cy="8715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0526" y="1186395"/>
            <a:ext cx="6835204" cy="8787492"/>
            <a:chOff x="2030526" y="1186395"/>
            <a:chExt cx="6835204" cy="87874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526" y="1186395"/>
              <a:ext cx="6835204" cy="8787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65730" y="1186395"/>
            <a:ext cx="7044366" cy="8787492"/>
            <a:chOff x="8865730" y="1186395"/>
            <a:chExt cx="7044366" cy="87874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65730" y="1186395"/>
              <a:ext cx="7044366" cy="8787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80525"/>
            <a:ext cx="10720987" cy="858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0526" y="1242764"/>
            <a:ext cx="13879569" cy="6633262"/>
            <a:chOff x="2030526" y="1242764"/>
            <a:chExt cx="13879569" cy="66332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526" y="1242764"/>
              <a:ext cx="13879569" cy="66332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30526" y="7876027"/>
            <a:ext cx="13879569" cy="1965071"/>
            <a:chOff x="2030526" y="7876027"/>
            <a:chExt cx="13879569" cy="19650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0526" y="7876027"/>
              <a:ext cx="13879569" cy="1965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119079"/>
                <a:ext cx="3318777" cy="57938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119079"/>
                <a:ext cx="1455728" cy="57554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90758"/>
                <a:ext cx="679047" cy="6309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94292" cy="488987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80525"/>
            <a:ext cx="9563877" cy="8580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119079"/>
                <a:ext cx="3318777" cy="57938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119079"/>
                <a:ext cx="1455728" cy="57554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90758"/>
                <a:ext cx="679047" cy="6309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94292" cy="488987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80525"/>
            <a:ext cx="9563877" cy="8580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166" y="0"/>
            <a:ext cx="18420047" cy="10285714"/>
            <a:chOff x="-67166" y="0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9240" y="3114742"/>
            <a:ext cx="10048883" cy="3126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484" y="470408"/>
            <a:ext cx="1592298" cy="417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8354" y="5728211"/>
            <a:ext cx="1739259" cy="7974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37896" y="5976047"/>
            <a:ext cx="314428" cy="224540"/>
            <a:chOff x="6537896" y="5976047"/>
            <a:chExt cx="314428" cy="224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7896" y="5976047"/>
              <a:ext cx="314428" cy="2245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8906" y="5882464"/>
            <a:ext cx="1656909" cy="402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17960" y="5963198"/>
            <a:ext cx="303674" cy="303674"/>
            <a:chOff x="9317960" y="5963198"/>
            <a:chExt cx="303674" cy="303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7960" y="5963198"/>
              <a:ext cx="303674" cy="303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2022-04-07T21:13:49Z</dcterms:created>
  <dcterms:modified xsi:type="dcterms:W3CDTF">2022-04-07T21:13:49Z</dcterms:modified>
</cp:coreProperties>
</file>